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715D66-A02A-4671-962D-5FF6A84E5F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CC59AE3-C819-47F8-8C6D-78FE680A7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1A9E521-34B7-4F5B-88BE-037EFDE71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AFB5-EE6D-4722-B17F-8D83DC286AEC}" type="datetimeFigureOut">
              <a:rPr lang="sv-SE" smtClean="0"/>
              <a:t>2021-11-11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106196-AD1E-4FC3-A8CC-F65F55005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5E22BEF-0DA5-442E-B5BA-783B10C4B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FE4C-953B-4BE1-89E7-D85FF03CDD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1291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3620E3-FD1C-445D-BAB2-ECEB6AA6A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914ED2C-D37C-477B-98B5-CED70F27D7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E09969C-26C3-4942-9450-9E5225F83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AFB5-EE6D-4722-B17F-8D83DC286AEC}" type="datetimeFigureOut">
              <a:rPr lang="sv-SE" smtClean="0"/>
              <a:t>2021-11-11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F58CC7F-B9E3-4212-A654-E505C73F3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4B1E5CB-14D3-436A-AF6E-895586B53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FE4C-953B-4BE1-89E7-D85FF03CDD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45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52578D8F-ED3F-4459-9C4D-95B09B6EB8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1F823EE-4884-40BC-B11B-7878FE4ED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FFD6FF-3F14-46D9-8D2A-8BE03545C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AFB5-EE6D-4722-B17F-8D83DC286AEC}" type="datetimeFigureOut">
              <a:rPr lang="sv-SE" smtClean="0"/>
              <a:t>2021-11-11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7311684-3113-4A4C-B975-CC4855F1A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51CA830-38D9-4D7E-ABA7-425501162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FE4C-953B-4BE1-89E7-D85FF03CDD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2036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28D194-E76C-4A5D-A1A3-28534EE64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346966-2BB6-454D-AEEF-6CC782FC4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4C2F051-D408-4E17-823E-D15E1D602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AFB5-EE6D-4722-B17F-8D83DC286AEC}" type="datetimeFigureOut">
              <a:rPr lang="sv-SE" smtClean="0"/>
              <a:t>2021-11-11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7121E0C-05D8-44E8-B461-EF4A890D3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CC4063-8B3E-4F80-B6F6-F56F804F2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FE4C-953B-4BE1-89E7-D85FF03CDD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7607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5A27B7-7CE0-4F31-B6E0-72D49BAFE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169589C-0F9E-47D6-8737-B5DEEC5B7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0CA39F6-7640-4434-8E78-BD47D08A3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AFB5-EE6D-4722-B17F-8D83DC286AEC}" type="datetimeFigureOut">
              <a:rPr lang="sv-SE" smtClean="0"/>
              <a:t>2021-11-11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9E01601-AF98-4259-BB45-F1CA3CE9D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E0BE579-7D09-4444-8D02-10A2E77CA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FE4C-953B-4BE1-89E7-D85FF03CDD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072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517B89-A348-49EB-B207-4B02203EF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18346C8-431F-41F3-A2A0-C3FDBFD2BD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E3C7A6F-1ED5-4586-981F-C2CF1FA91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9AD37EC-119C-4AC5-8B6D-FFCC28850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AFB5-EE6D-4722-B17F-8D83DC286AEC}" type="datetimeFigureOut">
              <a:rPr lang="sv-SE" smtClean="0"/>
              <a:t>2021-11-11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5945BEE-2BDC-4004-8F05-05159D63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7370DE9-134F-436C-8C6E-7E18894CE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FE4C-953B-4BE1-89E7-D85FF03CDD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67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4794B1-21CA-4830-8157-8FE29B5B9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9A7F4A5-2CE9-47BC-86A7-C4DEFD2DB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94D0BDF-1C49-49D4-AB67-168B4CA06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8FE9ADD-4F22-40FE-B9CB-9C81F2E961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FD0990C-BE31-4517-A663-2407950241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57E0B82-DD31-4BD1-8904-76D3A0274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AFB5-EE6D-4722-B17F-8D83DC286AEC}" type="datetimeFigureOut">
              <a:rPr lang="sv-SE" smtClean="0"/>
              <a:t>2021-11-11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1E22675-E4D3-4A42-AE3F-656A99D5F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33F6E8B-1180-4282-92A2-E2948A44A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FE4C-953B-4BE1-89E7-D85FF03CDD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149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83DA17-316D-46E7-B07B-493BCCB2E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04E3FF0-DE75-482F-B911-BCE6EFCED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AFB5-EE6D-4722-B17F-8D83DC286AEC}" type="datetimeFigureOut">
              <a:rPr lang="sv-SE" smtClean="0"/>
              <a:t>2021-11-11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1306EAF-7E6B-4A4D-B99A-3FC7DD687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E52204B-9EBB-47CB-87A0-BA8B03D55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FE4C-953B-4BE1-89E7-D85FF03CDD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9107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D14369B-E03E-449A-B213-079D72044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AFB5-EE6D-4722-B17F-8D83DC286AEC}" type="datetimeFigureOut">
              <a:rPr lang="sv-SE" smtClean="0"/>
              <a:t>2021-11-11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E17A4F8-5828-4494-8460-AB9C486B9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9195D65-E9A1-4F92-9890-45B7CA2B5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FE4C-953B-4BE1-89E7-D85FF03CDD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985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D67F39-1875-4A5D-A3C4-42DA8E64E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9690D0-C7B4-4FE3-AD74-11A867A6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19CBE21-579A-49E4-9B51-A0D4A8B5C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BF27EBD-1D4E-466A-8618-9E4549A25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AFB5-EE6D-4722-B17F-8D83DC286AEC}" type="datetimeFigureOut">
              <a:rPr lang="sv-SE" smtClean="0"/>
              <a:t>2021-11-11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493FEA0-7EE6-4035-B78C-F9B8C30BB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B81F220-5BC6-4B28-A834-CCC63D787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FE4C-953B-4BE1-89E7-D85FF03CDD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124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B4B420-42AC-4008-A64E-60FF1777B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2039EBF-0E5F-4DD5-9994-774E62E592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6AADDB9-B48D-4547-BBCD-2F023C45A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C53C516-1918-4BEA-804E-5A5D28B93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AFB5-EE6D-4722-B17F-8D83DC286AEC}" type="datetimeFigureOut">
              <a:rPr lang="sv-SE" smtClean="0"/>
              <a:t>2021-11-11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5680ECE-E018-4C3B-B3A5-2F1A24F29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704AE05-866F-4B96-9E9C-2B9FE37FF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FE4C-953B-4BE1-89E7-D85FF03CDD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9441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526B5C1-4E0B-49C8-B4F1-992406F8F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81787A-DA58-42C7-AA2C-F1B118E88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516D8B1-6A25-46EF-BBCF-C38F68D91F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0AFB5-EE6D-4722-B17F-8D83DC286AEC}" type="datetimeFigureOut">
              <a:rPr lang="sv-SE" smtClean="0"/>
              <a:t>2021-11-11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3A00C86-20FB-4C6D-9795-C654B0BB49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16DED9-753A-4BF1-AD6B-3D0C2B4908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6FE4C-953B-4BE1-89E7-D85FF03CDD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86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B89D83-77AA-4BD6-8ABF-114448A0FF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491E487-9E67-48A9-A406-F830BB1B4E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 descr="En bild som visar text, inomhus, toalett&#10;&#10;Automatiskt genererad beskrivning">
            <a:extLst>
              <a:ext uri="{FF2B5EF4-FFF2-40B4-BE49-F238E27FC236}">
                <a16:creationId xmlns:a16="http://schemas.microsoft.com/office/drawing/2014/main" id="{5FB40E0E-68C7-433A-95AD-F77329AA1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6999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864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30FBC4-E40A-4C60-9EC2-A77393242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6" name="Platshållare för innehåll 5" descr="En bild som visar inomhus&#10;&#10;Automatiskt genererad beskrivning">
            <a:extLst>
              <a:ext uri="{FF2B5EF4-FFF2-40B4-BE49-F238E27FC236}">
                <a16:creationId xmlns:a16="http://schemas.microsoft.com/office/drawing/2014/main" id="{E65B0D4B-DAC8-41E1-8E1A-B007B822A8D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52538" y="2369741"/>
            <a:ext cx="4352925" cy="3264693"/>
          </a:xfrm>
        </p:spPr>
      </p:pic>
      <p:pic>
        <p:nvPicPr>
          <p:cNvPr id="12" name="Platshållare för innehåll 11" descr="En bild som visar inomhus&#10;&#10;Automatiskt genererad beskrivning">
            <a:extLst>
              <a:ext uri="{FF2B5EF4-FFF2-40B4-BE49-F238E27FC236}">
                <a16:creationId xmlns:a16="http://schemas.microsoft.com/office/drawing/2014/main" id="{7091F343-D535-4D03-9A99-61AAEA7B45A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86538" y="2369741"/>
            <a:ext cx="4352925" cy="3264693"/>
          </a:xfrm>
        </p:spPr>
      </p:pic>
    </p:spTree>
    <p:extLst>
      <p:ext uri="{BB962C8B-B14F-4D97-AF65-F5344CB8AC3E}">
        <p14:creationId xmlns:p14="http://schemas.microsoft.com/office/powerpoint/2010/main" val="1746636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Bredbild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Eva Dovebris (RF-SISU Uppland)</dc:creator>
  <cp:lastModifiedBy>Eva Dovebris (RF-SISU Uppland)</cp:lastModifiedBy>
  <cp:revision>1</cp:revision>
  <dcterms:created xsi:type="dcterms:W3CDTF">2021-11-11T07:33:42Z</dcterms:created>
  <dcterms:modified xsi:type="dcterms:W3CDTF">2021-11-11T08:08:28Z</dcterms:modified>
</cp:coreProperties>
</file>